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98" r:id="rId3"/>
    <p:sldId id="311" r:id="rId4"/>
    <p:sldId id="312" r:id="rId5"/>
    <p:sldId id="313" r:id="rId6"/>
    <p:sldId id="314" r:id="rId7"/>
    <p:sldId id="315" r:id="rId8"/>
    <p:sldId id="318" r:id="rId9"/>
    <p:sldId id="320" r:id="rId10"/>
    <p:sldId id="321" r:id="rId11"/>
    <p:sldId id="322" r:id="rId12"/>
    <p:sldId id="323" r:id="rId13"/>
    <p:sldId id="330" r:id="rId14"/>
    <p:sldId id="331" r:id="rId15"/>
    <p:sldId id="327" r:id="rId16"/>
    <p:sldId id="328" r:id="rId17"/>
    <p:sldId id="335" r:id="rId18"/>
    <p:sldId id="337" r:id="rId19"/>
    <p:sldId id="338" r:id="rId20"/>
    <p:sldId id="339" r:id="rId21"/>
    <p:sldId id="340" r:id="rId22"/>
    <p:sldId id="341" r:id="rId23"/>
    <p:sldId id="342" r:id="rId24"/>
    <p:sldId id="26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D6052-FA63-4551-83A8-054B46C4EC5E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6C17B-5C2D-4A81-AD9D-86F39BA9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E131819-079F-4549-BA86-14E050C91CF7}" type="datetimeFigureOut">
              <a:rPr lang="ru-RU" smtClean="0"/>
              <a:pPr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50ED2C3-4237-4D55-AB3F-36AE1313E4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7467600" cy="2368544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/>
              <a:t>Мәдениеттану пәні бойынша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5 – </a:t>
            </a:r>
            <a:r>
              <a:rPr lang="ru-RU" b="1" dirty="0" err="1" smtClean="0"/>
              <a:t>дәріс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Әлеуметтік мәдениет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1"/>
          </p:nvPr>
        </p:nvSpPr>
        <p:spPr>
          <a:xfrm>
            <a:off x="457200" y="3714752"/>
            <a:ext cx="7467600" cy="2759200"/>
          </a:xfrm>
        </p:spPr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Қасен Нұржайнат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 тәрихы және Қазақстан халық Ассамблеясы кафедрасының оқытушысы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 ӘЛЕУМЕТТІК МӘДЕНИЕТ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43824" cy="4873752"/>
          </a:xfrm>
        </p:spPr>
        <p:txBody>
          <a:bodyPr/>
          <a:lstStyle/>
          <a:p>
            <a:r>
              <a:rPr lang="ru-RU" b="1" dirty="0" err="1" smtClean="0"/>
              <a:t>Дәрістің мақсаты:</a:t>
            </a:r>
            <a:r>
              <a:rPr lang="ru-RU" b="1" dirty="0" smtClean="0"/>
              <a:t> </a:t>
            </a:r>
          </a:p>
          <a:p>
            <a:r>
              <a:rPr lang="ru-RU" dirty="0" err="1" smtClean="0"/>
              <a:t>Әлеуметтік мәдениет түсінігін ашу</a:t>
            </a:r>
            <a:r>
              <a:rPr lang="ru-RU" dirty="0" smtClean="0"/>
              <a:t>, </a:t>
            </a:r>
            <a:r>
              <a:rPr lang="ru-RU" dirty="0" err="1" smtClean="0"/>
              <a:t>ғылыми еңбектердің негізінде</a:t>
            </a:r>
            <a:r>
              <a:rPr lang="ru-RU" dirty="0" smtClean="0"/>
              <a:t> </a:t>
            </a:r>
            <a:r>
              <a:rPr lang="ru-RU" dirty="0" err="1" smtClean="0"/>
              <a:t>оның түп-тамыры </a:t>
            </a:r>
            <a:r>
              <a:rPr lang="ru-RU" dirty="0" smtClean="0"/>
              <a:t>мен </a:t>
            </a:r>
            <a:r>
              <a:rPr lang="ru-RU" dirty="0" err="1" smtClean="0"/>
              <a:t>қазіргі заман</a:t>
            </a:r>
            <a:r>
              <a:rPr lang="ru-RU" dirty="0" smtClean="0"/>
              <a:t> </a:t>
            </a:r>
            <a:r>
              <a:rPr lang="ru-RU" dirty="0" err="1" smtClean="0"/>
              <a:t>мәдениет ерекшелігін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err="1" smtClean="0"/>
              <a:t>Дәрістің сұрақтары: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1. </a:t>
            </a:r>
            <a:r>
              <a:rPr lang="ru-RU" dirty="0" err="1" smtClean="0"/>
              <a:t>Әлеуметтік мәдениет ұғымы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убмәдение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 ұғымы.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 МӘДЕНИЕТ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>
            <a:noAutofit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Әлеуметтік мәдениет—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күнделікті тұрмыс ырқымен дарып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ұрпақтан ұрпаққа тарайтын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әрі бүкіл қоғамның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топтың аясында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тәжірибені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реттеуге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 ететін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байланыстағы адамдар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ортақ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мәні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құндылықтардың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мінез-құлық нормалары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қағидаларының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түсініктердің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нанымдар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дәстүрлердің жүйесі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8115328" cy="6259662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мәдениет адамның қол жеткізген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 табыстарын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қамтитын, қоғаммен және әлеуметтік топпен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мойындалатын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сіңірілетін көп қырлы, кең, күрделі құбылыс.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(ғимараттар, құрылғылар, еңбек құралдары, кітаптар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суреттер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тұрмыс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құралдары, діни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ордалар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әшекейлер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пікірлер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заңдар, ережелер,құндылықтар, тіл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дәстүр, салт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жоралары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түрінде көрініс табады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Атабаба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ұрпағына қалдырған мәдениеттің бөлігі мәдени мұра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501122" cy="6188224"/>
          </a:xfrm>
        </p:spPr>
        <p:txBody>
          <a:bodyPr>
            <a:normAutofit lnSpcReduction="10000"/>
          </a:bodyPr>
          <a:lstStyle/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мәдениет қоғамдық өмірді үйымдастырады, сол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қоғамның немесе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мүшелерінің бірегейлік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сезімдерін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оятады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мәдениет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барлық адамдарға ортақ,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нақтылы 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өмір салтымен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бүкіл қоғам немесе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аясындағы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реттеуге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қызмет ететін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қүндылықтар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дүниетаным жүйелері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9175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 мәдениеттің мәнісі.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 мәденеттің түрлері.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/>
          <a:lstStyle/>
          <a:p>
            <a:r>
              <a:rPr lang="ru-RU" dirty="0" err="1" smtClean="0"/>
              <a:t>Тұлғалық сипат</a:t>
            </a:r>
            <a:r>
              <a:rPr lang="ru-RU" dirty="0" smtClean="0"/>
              <a:t>                          </a:t>
            </a:r>
            <a:r>
              <a:rPr lang="ru-RU" dirty="0" err="1" smtClean="0"/>
              <a:t>Әлеуметтік сипат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Жеке, дара, жеке тұлға - Психоло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14620"/>
            <a:ext cx="3071834" cy="3429024"/>
          </a:xfrm>
          <a:prstGeom prst="rect">
            <a:avLst/>
          </a:prstGeom>
          <a:noFill/>
        </p:spPr>
      </p:pic>
      <p:pic>
        <p:nvPicPr>
          <p:cNvPr id="1028" name="Picture 4" descr="амбициозность в работ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857496"/>
            <a:ext cx="2928958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Тұлға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адамның өзіндік адамгершілік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әлеуметтік, психологиялық қырларын ашып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 иесі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қоғам мүшесі 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жан-жақты сипаттайтын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ұғым.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Тұлғаның өзін-өзі анықтауы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адамның өз өмір жолын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мақсаттарын, құндылықтарын, әдептілік нормаларын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болашақ мамандығы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өмір жағдайларын өзінше таңдауы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Тұлғалық белгілер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адамның даралық ерекшеліктерін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көрсететін, психологиялық және физиологиялық элементтерін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ойлауы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қылығын сипаттайтын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өмір бойы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қалыптасатын психофизиологиялық жүйе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358246" cy="618822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b="1" kern="100" dirty="0" err="1" smtClean="0">
                <a:latin typeface="Times New Roman" pitchFamily="18" charset="0"/>
                <a:cs typeface="Times New Roman" pitchFamily="18" charset="0"/>
              </a:rPr>
              <a:t>Әлеуметтік сипат</a:t>
            </a:r>
            <a:r>
              <a:rPr lang="ru-RU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қоғамдағы жеке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адамдардың 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әлеуметтік топтардың бір</a:t>
            </a:r>
            <a:r>
              <a:rPr lang="en-US" kern="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бірімен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қарым-қатынастарын білдіретін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түсінік.</a:t>
            </a:r>
            <a:endParaRPr lang="ru-RU" kern="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Бұл түсінікті 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француз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әлеуметтанушысы 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Э. Дюркгейм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енгізген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әлеуметтік сипат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ұғымын топқа, ұйымға және тұтас қоғамға қатысты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қарастыруға болады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100" dirty="0" err="1" smtClean="0">
                <a:latin typeface="Times New Roman" pitchFamily="18" charset="0"/>
                <a:cs typeface="Times New Roman" pitchFamily="18" charset="0"/>
              </a:rPr>
              <a:t>білді</a:t>
            </a:r>
            <a:r>
              <a:rPr lang="ru-RU" kern="1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kern="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топтардың яғыный қоғамның ішіндегі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байланыстардың үш белгісі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топқа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қоғамға мүше әрбір 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қауымдастыққа тән ортақ ережелерді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құрметтейді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аталған қауымдастық мүшелері өздерінің ортақ мүдделеріне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тәуелді;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 қауымдастықпен біргемін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ru-RU" kern="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500042"/>
            <a:ext cx="8572560" cy="6143668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қауымдар арасындағы үнемі қайталанып отыратын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байланыстар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әлеуметтік қарым қатынастар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экономикалық, құқықтық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қарым қатынастар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бөлінеді.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қарым-қатынастардың бәрі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өзара тығыз байланыста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біріне-бірі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Әсіресе, саяси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қарым-қатынастардың қоғамдағы рөлі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қарым-қатынастардың басқа түрлеріне елеулі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ықпал 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қарым-қатынастардың сипаты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қоғамның әлеуметтік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деңгейіне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Өркениетті, дамыған қоғамда әлеуметтік қарымқатынастардың сипаты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деңгейде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74676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 мәдениеттің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құрлымы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Адамгершілік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Этика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Мораль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8" name="AutoShape 2" descr="Среден мениджър - кой е това? роля и отговорности на обучението -  Ръководство 20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AutoShape 4" descr="Среден мениджър - кой е това? роля и отговорности на обучението -  Ръководство 20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2" name="AutoShape 6" descr="Среден мениджър - кой е това? роля и отговорности на обучението -  Ръководство 20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4" name="AutoShape 8" descr="https://bul.mentorbizlist.com/img/biznes/67/rukovoditel-srednego-zvena-eto-kto-obuchenie-rol-i-obyazannosti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6" name="AutoShape 10" descr="https://bul.mentorbizlist.com/img/biznes/67/rukovoditel-srednego-zvena-eto-kto-obuchenie-rol-i-obyazannosti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Мораль в современном мире и проблемы российской этики – Новости – Факультет  гуманитарных наук – Национальный исследовательский университет «Высшая  школа экономики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500306"/>
            <a:ext cx="5643602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186766" cy="59024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Мораль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қарым-қатынасын ретке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келтіретін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Моральдың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err="1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мораль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Антикалық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мораль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Орта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ғасыр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мораль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заман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мораль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Қазіргі заман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мораль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Моральдық негізгі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категориялар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928670"/>
            <a:ext cx="7467600" cy="4259398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Жақсылық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Әділеттілік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Із.гілік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Теңдік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Бақыт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Ар</a:t>
            </a: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Ұят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Парыз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т.б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субмәдение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 ұғымы.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Бүгінгі күні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Батыстан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субмәдениеттер дүниежүзіне тараған.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Аталған топтарға әсіресе, жасөспірімдер, студенттер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қатарының қызығушылығы басым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      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 мәдениеттің көріністері Қазақстан жастарының арасында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Бірақ алдымен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«субмәдениет» сөзінің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мағынасын ашып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көрейік.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Субмәдениет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 мәдениетінің 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бөлігі болғандықтан, жастар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арасындағы субмәдениетті жастардың өздері қалыптастырады.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Ғылымда «субмәдениет» термині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төменгі», неміс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kultur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мәдениет»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ұғымнан шыққанын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түсіндіреді.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 мәдениетінің 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бөлігі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субмәдениетке жатқызамыз.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 топтар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қоғамдағы қандай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оқиғаларға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қозғалыстарға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бейресми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бірлестіктерден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12610"/>
            <a:ext cx="8329642" cy="618822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өзіне тән өмір салты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өзіндік мінез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-құлқы стилі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мәдени нормалары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құндылықтары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бар топ. 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нақты тарихи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жағдайларға байланысты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жастардың жас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өлшемдері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16-дан 30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көрсетті көрнекті әлеуметтанушы ғалым Лисаковский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В.Т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Субмәдениеттің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1950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жылдардан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бастау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Алғашында жастар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арасындағы жаңа киім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үлгілерінің, жаңа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түрлерінің,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«стиль»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ұғымның пайда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болуынан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басталды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АҚШ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зерттеушілерінің пайымдауынша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субмәдениет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ұғымы адамдардың әсіресе жастардың 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еліктеушілігінің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(фанатизм),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табынушылығының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күйзеліске түскенде ермек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қылған хоббиінің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 бейресми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тұратын субмәдениеттердің өкілдері өздерін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адамдармыз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қоғамнан оқшаулағанды қалайды.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өмірдегі ұстанымдары, киім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үлгілері, түсініктері, араласатын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қарапайым қала тұрғындарынан әлдеқайда өзгеше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Субм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әдениеттің түрлері: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90" cy="4873752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Музыкалық субмәдениет 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белгілі бір музыка ағымына қызығыушылықтарына қарай біріккен топ 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субмәдениеті: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әннен баска өнер түрлеріне , анимация, жалпы хобб турасында қауымдасқан топ 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Интернет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субмәдениет: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интернет қауымдастығы , жалпы виртуралды кеңістікте ортақ тіл табысқандар;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Индустриалдық және спорттық субмәдениет: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қалалану процесіне байланысты және футбол секілді спорт түрлеріндегі үстанған көзқарастарына қарай біріккен топ;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леуметтану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ғылымдарының докторы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профессор А.Н. Тесленко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Қазақстандағы жастар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арасындағы субмәдениетке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қызығушылыққа 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жүргізген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Өзінің ғаламтордағы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сайтына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жариялаған сұхбатында Қазақстан жастарының ондай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топтарға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қызығушылықтың төмен екендігін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біздің ментальдық ерекшелігіміздің, тәрбиеміздің, салт-дәстүрді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ұстанатындығымызға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жастарының арасындағы еліктеушілік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экономикалық,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 тұрғыда жүзеге асатындығын айтқан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 жастарына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«субмәдениет» ұғымы 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болғанымен оған түбегейлі бетбұрыс жоқ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пікірде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428992" y="285728"/>
            <a:ext cx="5143536" cy="62865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Құнанбаев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терең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қанағат,рақым сынды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тұлғалық жақсы сапаларды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қалыптастыру мақсатын қойып өсек, өтірік, мақтаншақтық,еріншектік, бекер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шашпақ сияқты зиянды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әдеттерді жою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шақырады».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Абай адамгершілік,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әдептік нормалары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жайында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көптеген пікірлер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қалдырды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Оның жастарға бірінші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қоятын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талабы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мораль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жағынан ұстамды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таза болу,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сыпайы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шыншыл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мінезді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болу.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әділетшіл, Абайдың қоятын екінші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талабы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Әділетшілдік,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тұрақтылық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Үшінші талабы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Абай Кунанбаев — биография, личная жизнь, фото, причина смерти, стихи,  «Слова назидания», поэт - 24СМ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28614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214282" y="357166"/>
            <a:ext cx="3357586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Ұлағатты сөздер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86182" y="1169842"/>
            <a:ext cx="4786346" cy="5688158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 smtClean="0"/>
              <a:t>Ыбырай</a:t>
            </a:r>
            <a:r>
              <a:rPr lang="ru-RU" b="1" dirty="0" smtClean="0"/>
              <a:t> </a:t>
            </a:r>
            <a:r>
              <a:rPr lang="ru-RU" b="1" dirty="0" err="1" smtClean="0"/>
              <a:t>Алтынсарин</a:t>
            </a:r>
            <a:r>
              <a:rPr lang="ru-RU" b="1" dirty="0" smtClean="0"/>
              <a:t>:</a:t>
            </a:r>
            <a:br>
              <a:rPr lang="ru-RU" b="1" dirty="0" smtClean="0"/>
            </a:br>
            <a:r>
              <a:rPr lang="ru-RU" dirty="0" err="1" smtClean="0"/>
              <a:t>«Өмірдің негізгі</a:t>
            </a:r>
            <a:r>
              <a:rPr lang="ru-RU" dirty="0" smtClean="0"/>
              <a:t> </a:t>
            </a:r>
            <a:r>
              <a:rPr lang="ru-RU" dirty="0" err="1" smtClean="0"/>
              <a:t>мәні- еңбек,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адамның адамгершілік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қасиетін мәртебелендіреді,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өмірдің шын</a:t>
            </a:r>
            <a:r>
              <a:rPr lang="ru-RU" dirty="0" smtClean="0"/>
              <a:t> </a:t>
            </a:r>
            <a:r>
              <a:rPr lang="ru-RU" dirty="0" err="1" smtClean="0"/>
              <a:t>қадірін </a:t>
            </a:r>
            <a:r>
              <a:rPr lang="ru-RU" dirty="0" smtClean="0"/>
              <a:t>тек</a:t>
            </a:r>
            <a:br>
              <a:rPr lang="ru-RU" dirty="0" smtClean="0"/>
            </a:br>
            <a:r>
              <a:rPr lang="ru-RU" dirty="0" err="1" smtClean="0"/>
              <a:t>еңбек сүйгіш адам</a:t>
            </a:r>
            <a:r>
              <a:rPr lang="ru-RU" dirty="0" smtClean="0"/>
              <a:t> </a:t>
            </a:r>
            <a:r>
              <a:rPr lang="ru-RU" dirty="0" err="1" smtClean="0"/>
              <a:t>ғана түсіне алады</a:t>
            </a:r>
            <a:r>
              <a:rPr lang="ru-RU" dirty="0" smtClean="0"/>
              <a:t>. </a:t>
            </a:r>
            <a:r>
              <a:rPr lang="ru-RU" dirty="0" err="1" smtClean="0"/>
              <a:t>Мәнсіз еңбек,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мағынасыз бейнетқорлық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адамның жігерін</a:t>
            </a:r>
            <a:r>
              <a:rPr lang="ru-RU" dirty="0" smtClean="0"/>
              <a:t> </a:t>
            </a:r>
            <a:r>
              <a:rPr lang="ru-RU" dirty="0" err="1" smtClean="0"/>
              <a:t>мұқалтады,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өз еңбегінің қызығын, рақат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ләзатын көре білу</a:t>
            </a:r>
            <a:r>
              <a:rPr lang="ru-RU" dirty="0" smtClean="0"/>
              <a:t> </a:t>
            </a:r>
            <a:r>
              <a:rPr lang="ru-RU" dirty="0" err="1" smtClean="0"/>
              <a:t>кісіліктің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басты</a:t>
            </a:r>
            <a:r>
              <a:rPr lang="ru-RU" dirty="0" smtClean="0"/>
              <a:t> </a:t>
            </a:r>
            <a:r>
              <a:rPr lang="ru-RU" dirty="0" err="1" smtClean="0"/>
              <a:t>белгісі</a:t>
            </a:r>
            <a:r>
              <a:rPr lang="ru-RU" dirty="0" smtClean="0"/>
              <a:t>- </a:t>
            </a:r>
            <a:r>
              <a:rPr lang="ru-RU" dirty="0" err="1" smtClean="0"/>
              <a:t>деген</a:t>
            </a:r>
            <a:r>
              <a:rPr lang="ru-RU" dirty="0" smtClean="0"/>
              <a:t>»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3500462" cy="4757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214282" y="357166"/>
            <a:ext cx="3357586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Ұлағатты сөздер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428992" y="357166"/>
            <a:ext cx="5072098" cy="611678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/>
              <a:t>Профессор </a:t>
            </a:r>
            <a:r>
              <a:rPr lang="ru-RU" b="1" dirty="0" err="1" smtClean="0"/>
              <a:t>Мәлік Ғабдуллин өзінің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 err="1" smtClean="0"/>
              <a:t>Ата</a:t>
            </a:r>
            <a:r>
              <a:rPr lang="ru-RU" b="1" dirty="0" smtClean="0"/>
              <a:t>- </a:t>
            </a:r>
            <a:r>
              <a:rPr lang="ru-RU" b="1" dirty="0" err="1" smtClean="0"/>
              <a:t>аналарға тәрбие туралы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кеңес</a:t>
            </a:r>
            <a:r>
              <a:rPr lang="ru-RU" b="1" dirty="0" smtClean="0"/>
              <a:t>» </a:t>
            </a:r>
            <a:r>
              <a:rPr lang="ru-RU" b="1" dirty="0" err="1" smtClean="0"/>
              <a:t>еңбегінде</a:t>
            </a:r>
            <a:r>
              <a:rPr lang="ru-RU" b="1" dirty="0" smtClean="0"/>
              <a:t>:</a:t>
            </a:r>
            <a:br>
              <a:rPr lang="ru-RU" b="1" dirty="0" smtClean="0"/>
            </a:br>
            <a:r>
              <a:rPr lang="ru-RU" dirty="0" smtClean="0"/>
              <a:t>«</a:t>
            </a:r>
            <a:r>
              <a:rPr lang="ru-RU" dirty="0" err="1" smtClean="0"/>
              <a:t>Бүгінгі жастарды</a:t>
            </a:r>
            <a:r>
              <a:rPr lang="ru-RU" dirty="0" smtClean="0"/>
              <a:t> </a:t>
            </a:r>
            <a:r>
              <a:rPr lang="ru-RU" dirty="0" err="1" smtClean="0"/>
              <a:t>ұлтжандылық рухта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тәрбиелеуде ақын- жыраулардың өнеге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сөздерінің белгілі</a:t>
            </a:r>
            <a:r>
              <a:rPr lang="ru-RU" dirty="0" smtClean="0"/>
              <a:t> </a:t>
            </a:r>
            <a:r>
              <a:rPr lang="ru-RU" dirty="0" err="1" smtClean="0"/>
              <a:t>мөлшерде пайдасы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бар </a:t>
            </a:r>
            <a:r>
              <a:rPr lang="ru-RU" dirty="0" err="1" smtClean="0"/>
              <a:t>екені</a:t>
            </a:r>
            <a:r>
              <a:rPr lang="ru-RU" dirty="0" smtClean="0"/>
              <a:t> </a:t>
            </a:r>
            <a:r>
              <a:rPr lang="ru-RU" dirty="0" err="1" smtClean="0"/>
              <a:t>хақ</a:t>
            </a:r>
            <a:r>
              <a:rPr lang="ru-RU" dirty="0" smtClean="0"/>
              <a:t>. </a:t>
            </a:r>
            <a:r>
              <a:rPr lang="ru-RU" dirty="0" err="1" smtClean="0"/>
              <a:t>Мұндағы тәрбиелік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мәні </a:t>
            </a:r>
            <a:r>
              <a:rPr lang="ru-RU" dirty="0" smtClean="0"/>
              <a:t>бар </a:t>
            </a:r>
            <a:r>
              <a:rPr lang="ru-RU" dirty="0" err="1" smtClean="0"/>
              <a:t>әңгімелер жастарға </a:t>
            </a:r>
            <a:r>
              <a:rPr lang="ru-RU" dirty="0" smtClean="0"/>
              <a:t>жат </a:t>
            </a:r>
            <a:r>
              <a:rPr lang="ru-RU" dirty="0" err="1" smtClean="0"/>
              <a:t>емес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Халықты сүй, халық үшін ерлік</a:t>
            </a:r>
            <a:r>
              <a:rPr lang="ru-RU" dirty="0" smtClean="0"/>
              <a:t> </a:t>
            </a:r>
            <a:r>
              <a:rPr lang="ru-RU" dirty="0" err="1" smtClean="0"/>
              <a:t>еңбек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ет</a:t>
            </a:r>
            <a:r>
              <a:rPr lang="ru-RU" dirty="0" smtClean="0"/>
              <a:t>, ел </a:t>
            </a:r>
            <a:r>
              <a:rPr lang="ru-RU" dirty="0" err="1" smtClean="0"/>
              <a:t>жұртқа қорған </a:t>
            </a:r>
            <a:r>
              <a:rPr lang="ru-RU" dirty="0" smtClean="0"/>
              <a:t>бол </a:t>
            </a:r>
            <a:r>
              <a:rPr lang="ru-RU" dirty="0" err="1" smtClean="0"/>
              <a:t>деушілік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қазіргі күнде ескірген</a:t>
            </a:r>
            <a:r>
              <a:rPr lang="ru-RU" dirty="0" smtClean="0"/>
              <a:t> </a:t>
            </a:r>
            <a:r>
              <a:rPr lang="ru-RU" dirty="0" err="1" smtClean="0"/>
              <a:t>сөздер емес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қайта мағыналы мәнді сөздер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Сондықтан бұлардың ішінен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жастарымызды</a:t>
            </a:r>
            <a:r>
              <a:rPr lang="ru-RU" dirty="0" smtClean="0"/>
              <a:t> </a:t>
            </a:r>
            <a:r>
              <a:rPr lang="ru-RU" dirty="0" err="1" smtClean="0"/>
              <a:t>тәрбиелеуде әсер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ететіндерін</a:t>
            </a:r>
            <a:r>
              <a:rPr lang="ru-RU" dirty="0" smtClean="0"/>
              <a:t> </a:t>
            </a:r>
            <a:r>
              <a:rPr lang="ru-RU" dirty="0" err="1" smtClean="0"/>
              <a:t>таңдап алып</a:t>
            </a:r>
            <a:r>
              <a:rPr lang="ru-RU" dirty="0" smtClean="0"/>
              <a:t>, </a:t>
            </a:r>
            <a:r>
              <a:rPr lang="ru-RU" dirty="0" err="1" smtClean="0"/>
              <a:t>орнымен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пайдалана</a:t>
            </a:r>
            <a:r>
              <a:rPr lang="ru-RU" dirty="0" smtClean="0"/>
              <a:t> </a:t>
            </a:r>
            <a:r>
              <a:rPr lang="ru-RU" dirty="0" err="1" smtClean="0"/>
              <a:t>білсек</a:t>
            </a:r>
            <a:r>
              <a:rPr lang="ru-RU" dirty="0" smtClean="0"/>
              <a:t>, </a:t>
            </a:r>
            <a:r>
              <a:rPr lang="ru-RU" dirty="0" err="1" smtClean="0"/>
              <a:t>нұр үстіне нұр болар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еді</a:t>
            </a:r>
            <a:r>
              <a:rPr lang="ru-RU" dirty="0" smtClean="0"/>
              <a:t>» -</a:t>
            </a:r>
            <a:r>
              <a:rPr lang="ru-RU" dirty="0" err="1" smtClean="0"/>
              <a:t>дейд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82946" name="AutoShape 2" descr="Мәлік Ғабдулли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214710" cy="461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214282" y="357166"/>
            <a:ext cx="3357586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Ұлағатты сөздер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 descr="C:\Users\Lenovo\Pictures\Без названия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  <p:sp>
        <p:nvSpPr>
          <p:cNvPr id="9" name="Блок-схема: перфолента 8"/>
          <p:cNvSpPr/>
          <p:nvPr/>
        </p:nvSpPr>
        <p:spPr>
          <a:xfrm>
            <a:off x="3786182" y="357166"/>
            <a:ext cx="4857784" cy="2500330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жастарға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сенемін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!!!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Мағжан Жұмабаев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Бек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ітуге арналған сүрақтар</a:t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67600" cy="511665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Субмәдениет дегенымыз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Дүние жүзілік субмәдениетке жататын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топтардың қысқаша тарихына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тоқталы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ңыз.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мәдениет ұғымы.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Архаикалық кезеңдегі әлеуметтік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тт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мәдениеттің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құрлымына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анықтама беріңіз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643182"/>
            <a:ext cx="7467600" cy="1143000"/>
          </a:xfrm>
        </p:spPr>
        <p:txBody>
          <a:bodyPr>
            <a:normAutofit/>
          </a:bodyPr>
          <a:lstStyle/>
          <a:p>
            <a:r>
              <a:rPr lang="kk-KZ" sz="4400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3458</TotalTime>
  <Words>468</Words>
  <Application>Microsoft Office PowerPoint</Application>
  <PresentationFormat>Экран (4:3)</PresentationFormat>
  <Paragraphs>80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Эркер</vt:lpstr>
      <vt:lpstr>Мәдениеттану пәні бойынша 5 – дәріс Әлеуметтік мәдениет.  </vt:lpstr>
      <vt:lpstr> ӘЛЕУМЕТТІК МӘДЕНИЕТ  </vt:lpstr>
      <vt:lpstr>ӘЛЕУМЕТТІК МӘДЕНИЕТ </vt:lpstr>
      <vt:lpstr>Слайд 4</vt:lpstr>
      <vt:lpstr>Слайд 5</vt:lpstr>
      <vt:lpstr>Әлеуметтік мәдениеттің мәнісі. Әлеуметтік мәденеттің түрлері.  </vt:lpstr>
      <vt:lpstr>Слайд 7</vt:lpstr>
      <vt:lpstr>Слайд 8</vt:lpstr>
      <vt:lpstr>Слайд 9</vt:lpstr>
      <vt:lpstr>Әлеуметтік мәдениеттің құрлымы .  </vt:lpstr>
      <vt:lpstr>Слайд 11</vt:lpstr>
      <vt:lpstr>Моральдық негізгі категориялар</vt:lpstr>
      <vt:lpstr>2. субмәдениет ұғымы.</vt:lpstr>
      <vt:lpstr>Слайд 14</vt:lpstr>
      <vt:lpstr>Слайд 15</vt:lpstr>
      <vt:lpstr>Слайд 16</vt:lpstr>
      <vt:lpstr>Субмәдениеттің түрлері: </vt:lpstr>
      <vt:lpstr>Слайд 18</vt:lpstr>
      <vt:lpstr>Слайд 19</vt:lpstr>
      <vt:lpstr>Слайд 20</vt:lpstr>
      <vt:lpstr>Слайд 21</vt:lpstr>
      <vt:lpstr>Слайд 22</vt:lpstr>
      <vt:lpstr>Бекітуге арналған сүрақтар 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Ұлы жібек жолы және ортағасырлық  мәдениет</dc:title>
  <dc:creator>admin</dc:creator>
  <cp:lastModifiedBy>Lenovo</cp:lastModifiedBy>
  <cp:revision>405</cp:revision>
  <dcterms:created xsi:type="dcterms:W3CDTF">2020-03-25T09:58:46Z</dcterms:created>
  <dcterms:modified xsi:type="dcterms:W3CDTF">2024-10-03T07:48:05Z</dcterms:modified>
</cp:coreProperties>
</file>